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5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1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4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6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3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6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07798"/>
            <a:ext cx="8244408" cy="5738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3093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Black" pitchFamily="34" charset="0"/>
              </a:rPr>
              <a:t>«Памятник Победе» </a:t>
            </a:r>
            <a:r>
              <a:rPr lang="ru-RU" sz="1200" b="1" smtClean="0">
                <a:latin typeface="Arial Black" pitchFamily="34" charset="0"/>
              </a:rPr>
              <a:t>Валов Вячеслав , 6 </a:t>
            </a:r>
            <a:r>
              <a:rPr lang="ru-RU" sz="1200" b="1" dirty="0" smtClean="0">
                <a:latin typeface="Arial Black" pitchFamily="34" charset="0"/>
              </a:rPr>
              <a:t>лет, </a:t>
            </a:r>
          </a:p>
          <a:p>
            <a:r>
              <a:rPr lang="ru-RU" sz="1200" b="1" dirty="0" smtClean="0">
                <a:latin typeface="Arial Black" pitchFamily="34" charset="0"/>
              </a:rPr>
              <a:t>гр. «Карандаши» МБДОУ № 45 «Ручеек» с. Кагальник Азовского района </a:t>
            </a:r>
            <a:endParaRPr lang="ru-RU" sz="1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05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Георгий</cp:lastModifiedBy>
  <cp:revision>5</cp:revision>
  <dcterms:created xsi:type="dcterms:W3CDTF">2020-04-30T16:51:29Z</dcterms:created>
  <dcterms:modified xsi:type="dcterms:W3CDTF">2020-04-30T17:12:31Z</dcterms:modified>
</cp:coreProperties>
</file>