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758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916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7638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548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1694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5912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325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48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434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375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115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176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6A8F86-8BDE-478E-9429-4020BE7EC842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0ABCF0-ACF0-4762-A635-69DD5BFD9E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067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51242"/>
            <a:ext cx="8244408" cy="565199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1560" y="6309320"/>
            <a:ext cx="82444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latin typeface="Arial Black" pitchFamily="34" charset="0"/>
              </a:rPr>
              <a:t>«Бой за Родину</a:t>
            </a:r>
            <a:r>
              <a:rPr lang="ru-RU" sz="1200" b="1" smtClean="0">
                <a:latin typeface="Arial Black" pitchFamily="34" charset="0"/>
              </a:rPr>
              <a:t>» Лёвин Иван , 7 </a:t>
            </a:r>
            <a:r>
              <a:rPr lang="ru-RU" sz="1200" b="1" dirty="0" smtClean="0">
                <a:latin typeface="Arial Black" pitchFamily="34" charset="0"/>
              </a:rPr>
              <a:t>лет, </a:t>
            </a:r>
          </a:p>
          <a:p>
            <a:r>
              <a:rPr lang="ru-RU" sz="1200" b="1" dirty="0" smtClean="0">
                <a:latin typeface="Arial Black" pitchFamily="34" charset="0"/>
              </a:rPr>
              <a:t>гр. «Карандаши» МБДОУ № 45 «Ручеек» с. Кагальник Азовского района </a:t>
            </a:r>
            <a:endParaRPr lang="ru-RU" sz="1200" b="1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1057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27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Георгий</dc:creator>
  <cp:lastModifiedBy>Георгий</cp:lastModifiedBy>
  <cp:revision>7</cp:revision>
  <dcterms:created xsi:type="dcterms:W3CDTF">2020-04-30T16:51:29Z</dcterms:created>
  <dcterms:modified xsi:type="dcterms:W3CDTF">2020-04-30T17:25:04Z</dcterms:modified>
</cp:coreProperties>
</file>