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8" r:id="rId2"/>
    <p:sldId id="264" r:id="rId3"/>
    <p:sldId id="265" r:id="rId4"/>
    <p:sldId id="266" r:id="rId5"/>
    <p:sldId id="267" r:id="rId6"/>
    <p:sldId id="263" r:id="rId7"/>
    <p:sldId id="256" r:id="rId8"/>
    <p:sldId id="259" r:id="rId9"/>
    <p:sldId id="260" r:id="rId10"/>
    <p:sldId id="26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310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52FE6-3A2B-4315-8705-EA79D194B647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548440-D9B8-453B-A500-70335C288C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635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8318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578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116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239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030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6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2942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229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767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442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245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673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1412776"/>
            <a:ext cx="6429420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Родительское собрание в логопедической группе</a:t>
            </a:r>
          </a:p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Зачем логопед задаёт домашние задания?»</a:t>
            </a:r>
            <a:endParaRPr lang="ru-RU" sz="4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4725144"/>
            <a:ext cx="40307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Подготовила </a:t>
            </a:r>
          </a:p>
          <a:p>
            <a:r>
              <a:rPr lang="ru-RU" sz="2000" b="1" dirty="0" smtClean="0"/>
              <a:t>учитель – логопед </a:t>
            </a:r>
          </a:p>
          <a:p>
            <a:r>
              <a:rPr lang="ru-RU" sz="2000" b="1" dirty="0" smtClean="0"/>
              <a:t>Петрова Мария Леонидовна</a:t>
            </a:r>
            <a:endParaRPr lang="ru-RU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779912" y="332656"/>
            <a:ext cx="49172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Муниципальное бюджетное дошкольное образовательное учреждение детский сад «Ручеек» № 45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175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1988840"/>
            <a:ext cx="741682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Спасибо</a:t>
            </a:r>
            <a:r>
              <a:rPr lang="ru-RU" sz="6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 внимание !!!</a:t>
            </a:r>
            <a:endParaRPr lang="ru-RU" sz="8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9058" y="2357430"/>
            <a:ext cx="3929090" cy="2039943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Написали мне в тетради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Трудное заданье.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Папа с мамою сказали: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- Что за наказанье?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3" y="2357430"/>
            <a:ext cx="2714644" cy="2097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571612"/>
            <a:ext cx="8172452" cy="4206882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ru-RU" sz="3100" b="1" i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Логопедические задания</a:t>
            </a:r>
            <a:r>
              <a:rPr lang="ru-RU" sz="3100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–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это различные виды заданий, направленных на закрепление у детей в домашних условиях тех знаний, умений и навыков, которые были приобретены на групповых и индивидуальных занятиях по формированию лексико-грамматического строя и связной речи, при подготовке к обучению грамоте, воспитанию правильного звукопроизношения, то есть по всем направлениям развития речи, предусмотренным программным содержанием.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 descr="dz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3702" y="428604"/>
            <a:ext cx="1482166" cy="1097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8001056" cy="5072098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b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3100" b="1" i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Значение логопедического </a:t>
            </a:r>
            <a:br>
              <a:rPr lang="ru-RU" sz="3100" b="1" i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3100" b="1" i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домашнего задания?</a:t>
            </a:r>
            <a:r>
              <a:rPr lang="ru-RU" sz="3200" u="sng" dirty="0" smtClean="0"/>
              <a:t>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1. Дети, которые занимаются дополнительно дома, гораздо быстрее и успешнее вводят в повседневную речь не только поставленные звуки, но и сложные речевые конструкции;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2. У дошкольников вырабатываются новые знания и умения, а также навыки самостоятельного мышления, умение себя контролировать, воспитывается ответственное отношение к своим новым обязанностям, закрепляется весь пройденный материала на занятиях у логопеда;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3. Выполнение домашних заданий родителей с детьми необходимы для того, чтобы как можно скорее ликвидировать отставание детей, как в речевом, так и в общем развитии.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58" y="428604"/>
            <a:ext cx="961184" cy="1307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714356"/>
            <a:ext cx="7715304" cy="11430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31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Основные правила работы </a:t>
            </a:r>
            <a:br>
              <a:rPr lang="ru-RU" sz="31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31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 выполнении заданий логопеда</a:t>
            </a:r>
            <a:r>
              <a:rPr lang="ru-RU" sz="3100" u="sng" dirty="0" smtClean="0"/>
              <a:t/>
            </a:r>
            <a:br>
              <a:rPr lang="ru-RU" sz="3100" u="sng" dirty="0" smtClean="0"/>
            </a:br>
            <a:endParaRPr lang="ru-RU" sz="3100" u="sng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4348" y="1785926"/>
            <a:ext cx="7886700" cy="4214842"/>
          </a:xfrm>
        </p:spPr>
        <p:txBody>
          <a:bodyPr>
            <a:normAutofit fontScale="25000" lnSpcReduction="20000"/>
          </a:bodyPr>
          <a:lstStyle/>
          <a:p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Домашнее задание ребенок выполняет с родителями в течение </a:t>
            </a:r>
          </a:p>
          <a:p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 – 20 минут, хотя бы 1 раз в день;</a:t>
            </a:r>
          </a:p>
          <a:p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Если вы заметили, что у ребенка пропал интерес к занятию, прекратите его, возобновив снова спустя некоторое время;</a:t>
            </a:r>
          </a:p>
          <a:p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Артикуляционная гимнастика выполняется сидя, перед зеркалом;</a:t>
            </a:r>
          </a:p>
          <a:p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Ваша речь должна быть образцом для ребенка;</a:t>
            </a:r>
          </a:p>
          <a:p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Не заостряйте внимание ребенка на недостатках его речи. Однако, когда изучаемый звук находиться на этапе автоматизации (т.е. поставлен), родителям нужно в ненавязчивой форме напомнить о его правильном произношении;</a:t>
            </a:r>
          </a:p>
          <a:p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Выполняйте домашние задание с ребёнком в игровой форме;</a:t>
            </a:r>
          </a:p>
          <a:p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Приучайте ребенка бережно относиться к тетради и прилагаемым карточкам. 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86" y="5286388"/>
            <a:ext cx="1285884" cy="1307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928662" y="857232"/>
            <a:ext cx="7572428" cy="5429288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ru-RU" sz="28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 может входить в задания     учителя-логопеда:</a:t>
            </a:r>
          </a:p>
          <a:p>
            <a:pPr algn="just"/>
            <a:r>
              <a:rPr kumimoji="0" lang="ru-RU" sz="2400" b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400" b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1.Задание на развитие артикуляционной моторики артикуляционная гимнастика;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Задание на развитие мелкой моторики;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Задания на подготовку руки к письму и закрепление навыков чтения;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4.Задание на развитие направленной воздушной струи - дыхательная гимнастика;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Задание на автоматизацию поставленного звука;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6. Лексико-грамматические игры и упражнения;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7. Задания на развитие связной речи;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8. Задания по закреплению навыков звукового анализа и синтеза и навыков чтения.  </a:t>
            </a:r>
          </a:p>
          <a:p>
            <a:pPr marL="0" marR="0" lvl="0" indent="0" algn="just" defTabSz="6858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3208" y="285728"/>
            <a:ext cx="600079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родителям при выполнении домашних заданий с детьми</a:t>
            </a:r>
          </a:p>
          <a:p>
            <a:endParaRPr lang="ru-RU" dirty="0"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472" y="1928802"/>
            <a:ext cx="792961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Домашнее задание в логопедическую тетрадь записывает логопед.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Выдается тетрадь воспитателями логопедической группы вечером;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Выполнять домашние задания нужно по частям (15-20 минут), прерываясь на физкультминутки, разминки, чтобы избежать утомления ребенка;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Ежедневно в начале каждого занятия (5-7 минут) делать упражнения для пальцев и артикуляционную гимнастику (перед зеркалом);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В выходные дни: не рекомендуем выполнять домашнее задание в воскресенье вечером. Ребенок лучше запомнит материал, если разбить его на небольшие порции: пятница вечером, суббота и воскресенье днем;</a:t>
            </a:r>
          </a:p>
        </p:txBody>
      </p:sp>
      <p:pic>
        <p:nvPicPr>
          <p:cNvPr id="6" name="Рисунок 5" descr="dz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5214950"/>
            <a:ext cx="1285884" cy="1272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561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571480"/>
            <a:ext cx="7929618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5. Взрослый читает задания ребенку вслух. Ребенок выполняет их устно, а взрослый вписывает в тетрадь ответ ребенка, не корректируя его, именно так, как он сказал;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6) Графические задания (раскрасить, обвести, нарисовать), ребенок выполняет сам, но под руководством взрослого.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7)Если нет нового задания – повторять старое;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8)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пытайтесь выполнять задание за своего ребёнка. Помогайте ребёнку в выполнении домашнего задания только в том случае, если он в этом нуждается;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)Хвалите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ребенка, радуйтесь и поощряйте своего ребёнка за хорошо выполненное домашнее задание;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10)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Консультируйтесь с учителем-логопедом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если видите, что ваш ребёнок испытывает затруднения с подготовкой домашних заданий.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74" y="285728"/>
            <a:ext cx="1743782" cy="860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235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1124744"/>
            <a:ext cx="741682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Уважаемые родители!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Желаю вам в работе с детьми терпения, искренней заинтересованности и успехов!!!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6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00047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000047</Template>
  <TotalTime>235</TotalTime>
  <Words>406</Words>
  <Application>Microsoft Office PowerPoint</Application>
  <PresentationFormat>Экран (4:3)</PresentationFormat>
  <Paragraphs>45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000047</vt:lpstr>
      <vt:lpstr>Презентация PowerPoint</vt:lpstr>
      <vt:lpstr>Написали мне в тетради Трудное заданье.  Папа с мамою сказали: - Что за наказанье? </vt:lpstr>
      <vt:lpstr>Логопедические задания –  это различные виды заданий, направленных на закрепление у детей в домашних условиях тех знаний, умений и навыков, которые были приобретены на групповых и индивидуальных занятиях по формированию лексико-грамматического строя и связной речи, при подготовке к обучению грамоте, воспитанию правильного звукопроизношения, то есть по всем направлениям развития речи, предусмотренным программным содержанием. </vt:lpstr>
      <vt:lpstr>                                 Значение логопедического                домашнего задания?  1. Дети, которые занимаются дополнительно дома, гораздо быстрее и успешнее вводят в повседневную речь не только поставленные звуки, но и сложные речевые конструкции;  2. У дошкольников вырабатываются новые знания и умения, а также навыки самостоятельного мышления, умение себя контролировать, воспитывается ответственное отношение к своим новым обязанностям, закрепляется весь пройденный материала на занятиях у логопеда;  3. Выполнение домашних заданий родителей с детьми необходимы для того, чтобы как можно скорее ликвидировать отставание детей, как в речевом, так и в общем развитии.    </vt:lpstr>
      <vt:lpstr>                                                   Основные правила работы                  при выполнении заданий логопеда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Microsoft Office</cp:lastModifiedBy>
  <cp:revision>32</cp:revision>
  <dcterms:modified xsi:type="dcterms:W3CDTF">2020-09-09T07:17:09Z</dcterms:modified>
</cp:coreProperties>
</file>