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BCDE"/>
    <a:srgbClr val="54ABD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94" autoAdjust="0"/>
    <p:restoredTop sz="94660"/>
  </p:normalViewPr>
  <p:slideViewPr>
    <p:cSldViewPr>
      <p:cViewPr varScale="1">
        <p:scale>
          <a:sx n="118" d="100"/>
          <a:sy n="118" d="100"/>
        </p:scale>
        <p:origin x="-8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5915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627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1220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3743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2671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8811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3972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7522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5058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605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4288D-7791-4FD3-A6D2-F2C3E4451A73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0460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4ABD6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4288D-7791-4FD3-A6D2-F2C3E4451A73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D8D24-2295-459A-80B3-9FA5B6F0D1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9399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trk-saratov.ru/images/cms/data/2013/%D0%BE%D0%BA%D1%82%D1%8F%D0%B1%D1%80%D1%8C/10/winter_007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5039" cy="69637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25260" y="548680"/>
            <a:ext cx="654698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Презентация</a:t>
            </a:r>
          </a:p>
          <a:p>
            <a:pPr algn="ctr"/>
            <a:r>
              <a:rPr lang="ru-RU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на тему</a:t>
            </a:r>
          </a:p>
          <a:p>
            <a:pPr algn="ctr"/>
            <a:r>
              <a:rPr lang="ru-RU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«</a:t>
            </a:r>
            <a:r>
              <a:rPr lang="ru-RU" sz="5400" b="1" spc="5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Юные орнитологи»</a:t>
            </a:r>
            <a:endParaRPr lang="ru-RU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03751" y="5341920"/>
            <a:ext cx="307763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Подготовила воспитатели</a:t>
            </a:r>
          </a:p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Рожкова Т.А</a:t>
            </a:r>
          </a:p>
          <a:p>
            <a:pPr algn="ctr"/>
            <a:r>
              <a:rPr lang="ru-RU" sz="2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Кужелева</a:t>
            </a:r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Л.В</a:t>
            </a:r>
          </a:p>
          <a:p>
            <a:endParaRPr lang="ru-RU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2121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26420" y="1534242"/>
            <a:ext cx="4535070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Летом пёстрые дятлы питаются древесными насекомыми, а зимой – семенами хвойных деревьев. Весной дятел пьёт берёзовый сок. Это одна из очень полезных птиц наших лесов: работает круглый год по уничтожению вредителей.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692694"/>
            <a:ext cx="552619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Зимующие птицы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http://www.latoro.ru/oboi/animals/17500-oboi-dyatel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3524636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133920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26420" y="1534242"/>
            <a:ext cx="4535070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Воробей – бойкая, жизнерадостная, находчивая и общительная птица. Клюёт овёс, пшено, зимой селится вблизи жилища человека, клюёт всё, что найдёт – всеядная птица.</a:t>
            </a:r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692694"/>
            <a:ext cx="552619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Зимующие птицы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nature.sfu-kras.ru/files/nature/%D0%92%D0%BE%D1%80%D0%BE%D0%B1%D0%B5%D0%B9%20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3240360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38882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26420" y="1534242"/>
            <a:ext cx="4535070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Вороны очень умны. Фигура у вороны довольно неуклюжая. Ест ворона всё. Падаль, мыши, птички и их яйца, всякого рода черви и жуки, слизняки, рыба, овощи, фрукты, сыр, творог – всё ей годится. В природе ворона безусловно полезна, но вблизи человеческого жилья становится воровкой.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692694"/>
            <a:ext cx="552619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Зимующие птицы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http://f3.foto.rambler.ru/preview/r/668x514/4ecc94cd-17fd-4f59-cd94-937cc43d4f76/%D0%92%D0%BE%D1%80%D0%BE%D0%BD%D0%B0_%D0%A1%D0%B5%D1%80%D0%B0%D1%8F_%D0%B2%D0%BE%D1%80%D0%BE%D0%BD%D0%B0_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5576" y="1811633"/>
            <a:ext cx="3096344" cy="23825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79527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26420" y="1534242"/>
            <a:ext cx="4535070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Свиристель живет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разреженных хвойных и смешанных лесах, на зарастающих горах и вырубках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Летом питаются ягодами, насекомыми и побегами растений. Зимой любят полакомиться рябиной. В холода перебираются к жилью человека.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692694"/>
            <a:ext cx="552619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Зимующие птицы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http://nauka21vek.ru/wp-content/uploads/2012/05/139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3158195" cy="2105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102856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1534242"/>
            <a:ext cx="7589890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Зимующие птицы не боятся морозов и ухитряются добывать еду даже в самую холодную погоду. Они отыскивают насекомых, спрятавшихся в трещины коры, в щели домов и заборов, отыскивают плоды и семена лиственных растений, шишки хвойных деревьев с семенами. Но во время снегопадов, метелей и сильных морозов птицы голодают и даже погибают. Они прилетают к нашим жилищам за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</a:p>
          <a:p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помощью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И мы с вами должны помочь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  <a:p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пережить </a:t>
            </a:r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зиму пернатым друзьям.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692694"/>
            <a:ext cx="607711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Помогайте птицам!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644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692694"/>
            <a:ext cx="681981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Постройте кормушки!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http://www.barbariki.ru/images/feeder/2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7544" y="1911432"/>
            <a:ext cx="2592288" cy="199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4" name="Picture 4" descr="http://4gazon.ru/wp-content/uploads/2013/07/kormushka-dlya-ptic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38512" y="1659135"/>
            <a:ext cx="2254651" cy="24949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6" name="Picture 6" descr="http://img0.liveinternet.ru/images/attach/c/4/82/447/82447664_00062783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66875" y="4007906"/>
            <a:ext cx="2669021" cy="19529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30" name="Picture 10" descr="http://500ptiz.ru/wp-content/uploads/2011/11/kormushki_birds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38512" y="4154130"/>
            <a:ext cx="2306949" cy="20431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8" name="Picture 8" descr="http://xn----8sbiecm6bhdx8i.xn--p1ai/sites/default/files/kormushka_butilk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4351" y="3460934"/>
            <a:ext cx="2297661" cy="1559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0" name="Прямоугольник 9"/>
          <p:cNvSpPr/>
          <p:nvPr/>
        </p:nvSpPr>
        <p:spPr>
          <a:xfrm>
            <a:off x="5724128" y="1534242"/>
            <a:ext cx="2837362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морозы птицы с радостью полакомятся кормом, оставленным людьми в кормушках. Это поможет им пережить сильные холода.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0615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76503" y="692694"/>
            <a:ext cx="580190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Отгадайте загадки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02729" y="1977631"/>
            <a:ext cx="287472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Спинкою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зеленовата,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Животиком желтовата,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Чёрненькая шапочка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полоска шарфика</a:t>
            </a:r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 descr="http://sergvlar.ru/wp-content/uploads/2011/04/46654_or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20558" y="1647681"/>
            <a:ext cx="2342820" cy="19833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1" name="Прямоугольник 10"/>
          <p:cNvSpPr/>
          <p:nvPr/>
        </p:nvSpPr>
        <p:spPr>
          <a:xfrm>
            <a:off x="4860032" y="4230959"/>
            <a:ext cx="2874728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небе кружит птичек стая,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Стая, вовсе не простая!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Стаю эту ты не бей: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Стаю сизых … .</a:t>
            </a:r>
          </a:p>
        </p:txBody>
      </p:sp>
      <p:pic>
        <p:nvPicPr>
          <p:cNvPr id="1030" name="Picture 6" descr="http://upload.wikimedia.org/wikipedia/commons/a/aa/Go%C5%82%C4%85b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30750" y="4039125"/>
            <a:ext cx="2057890" cy="20148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78880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76503" y="692694"/>
            <a:ext cx="580190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Отгадайте загадки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19949" y="1728939"/>
            <a:ext cx="2874728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Найдешь её в своём дворе,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Она на радость детворе.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Ты обижать её не смей!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Эта птичка - ...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75756" y="4022642"/>
            <a:ext cx="2874728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лесу, под щебет,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Звон и свист,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Стучит лесной телеграфист: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"Здорово, дрозд, приятель!"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ставит подпись ...</a:t>
            </a:r>
          </a:p>
        </p:txBody>
      </p:sp>
      <p:pic>
        <p:nvPicPr>
          <p:cNvPr id="2050" name="Picture 2" descr="http://pticyrus.info/wp-content/uploads/2012/02/1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15616" y="1755075"/>
            <a:ext cx="2520280" cy="18902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2" name="Picture 4" descr="http://www.goldensites.ru/media/1/B_7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18430" y="4005064"/>
            <a:ext cx="1919964" cy="201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301274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76503" y="692694"/>
            <a:ext cx="580190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Отгадайте загадки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1168" y="1700808"/>
            <a:ext cx="287472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Хочет с детства эта птица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Стать известною певицей.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День и ночь неугомонно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" Кар–кар–кар! " – поёт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973400" y="4077072"/>
            <a:ext cx="287472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Чернокрылый,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Красногрудый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зимой найдет приют: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 боится он простуды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 С первым снегом</a:t>
            </a:r>
          </a:p>
          <a:p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Тут как тут!</a:t>
            </a:r>
          </a:p>
        </p:txBody>
      </p:sp>
      <p:pic>
        <p:nvPicPr>
          <p:cNvPr id="1028" name="Picture 4" descr="http://www.ua.all.biz/img/ua/catalog/1948833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643308" y="3971383"/>
            <a:ext cx="2234149" cy="21503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4" name="Picture 2" descr="http://www.catarrh.narod.ru/gallery/raven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9906" y="1551568"/>
            <a:ext cx="2317654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200059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8583" y="692694"/>
            <a:ext cx="679775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Угадай, кто спрятался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9" name="Picture 5" descr="C:\Users\Sergei\Desktop\28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28800"/>
            <a:ext cx="2861696" cy="271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funnypainters.com/uploads/vetki-elki-png/%D0%B2%D0%B5%D1%82%D0%BA%D0%B8%20%D0%B5%D0%BB%D0%BA%D0%B8%20png%2004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29694" y="1498600"/>
            <a:ext cx="4968552" cy="455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628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80970" y="1484784"/>
            <a:ext cx="8782084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Образовательные цели:</a:t>
            </a:r>
          </a:p>
          <a:p>
            <a:pPr algn="ctr"/>
            <a:endParaRPr lang="ru-RU" sz="3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Закрепление представления о зимующих птицах.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Расширение словарного запаса по теме «Зимующие птицы»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(снегирь, ворона, синица, воробей, голубь, кормить, 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голодный, помогать, кормушка, крыло, хвост, клюв).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574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8583" y="692694"/>
            <a:ext cx="679775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Угадай, кто спрятался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Sergei\Desktop\bird2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12" y="1985962"/>
            <a:ext cx="3810000" cy="288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funnypainters.com/uploads/vetki-elki-png/%D0%B2%D0%B5%D1%82%D0%BA%D0%B8%20%D0%B5%D0%BB%D0%BA%D0%B8%20png%2004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29694" y="1498600"/>
            <a:ext cx="4968552" cy="455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21289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8583" y="692694"/>
            <a:ext cx="679775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Угадай, кто спрятался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Users\Sergei\Desktop\bombycilla_garrulu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4278" y="2348880"/>
            <a:ext cx="3155627" cy="349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funnypainters.com/uploads/vetki-elki-png/%D0%B2%D0%B5%D1%82%D0%BA%D0%B8%20%D0%B5%D0%BB%D0%BA%D0%B8%20png%2004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29694" y="1498600"/>
            <a:ext cx="4968552" cy="455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8554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8BCDE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34465" y="1484784"/>
            <a:ext cx="7875105" cy="261610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Коррекционно-развивающие цели:</a:t>
            </a:r>
          </a:p>
          <a:p>
            <a:pPr algn="ctr"/>
            <a:endParaRPr lang="ru-RU" sz="3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Развитие диалогической речи, зрительного </a:t>
            </a:r>
          </a:p>
          <a:p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внимания, мышления.</a:t>
            </a:r>
          </a:p>
          <a:p>
            <a:pPr algn="ctr"/>
            <a:endParaRPr lang="ru-RU" sz="3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537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7545" y="1484784"/>
            <a:ext cx="8424936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Воспитательные цели:</a:t>
            </a:r>
          </a:p>
          <a:p>
            <a:pPr algn="ctr"/>
            <a:endParaRPr lang="ru-RU" sz="3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Формирование навыков сотрудничества, взаимопонимания, доброжелательности, самостоятельности.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Воспитание любви и бережного отношения к природе.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742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484784"/>
            <a:ext cx="6984776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Оборудование:</a:t>
            </a:r>
          </a:p>
          <a:p>
            <a:pPr algn="ctr"/>
            <a:endParaRPr lang="ru-RU" sz="3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Картинки с изображением зимующих птиц.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Презентация.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Пьесы П. И. Чайковского из цикла «Времена года»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131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delayfoto.ru/wp-content/uploads/2012/11/%D0%B7%D0%B8%D0%BC%D0%B0-2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8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99591" y="871319"/>
            <a:ext cx="6912338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 наступлением зимы многие птицы </a:t>
            </a:r>
          </a:p>
          <a:p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покидают родные края. Однако, немало </a:t>
            </a:r>
          </a:p>
          <a:p>
            <a:r>
              <a:rPr lang="ru-RU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из них остается зимовать вместе с нами…</a:t>
            </a:r>
            <a:endParaRPr lang="ru-RU" sz="4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588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692694"/>
            <a:ext cx="552619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Зимующие птицы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http://grib-oxota.ru/wp-content/uploads/2013/04/s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3333750" cy="2047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4211960" y="1700808"/>
            <a:ext cx="4535070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Летом синицы питаются только насекомыми. Зимой насекомые прячутся, и птичкам приходится плохо, зимой они прилетают к нашим домам за помощью. Они будут клевать всё, что дадите: зерно, крупу, крошки хлеба, кусочки мяса, несолёного сала. 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378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20580" y="1695427"/>
            <a:ext cx="4535070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Снегирь чуть крупнее воробья, очень плотного сложения, сверху голубовато-серая с чёрным шапочка, подбородком, крыльями и хвостом, белыми надхвостьем и полосой на крыле, щёки и грудь у самцов красные или красно-розовые.</a:t>
            </a:r>
          </a:p>
        </p:txBody>
      </p:sp>
      <p:pic>
        <p:nvPicPr>
          <p:cNvPr id="4098" name="Picture 2" descr="http://pics.livejournal.com/ulitka_kg/pic/000ap7y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87968"/>
            <a:ext cx="3839790" cy="20944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Прямоугольник 6"/>
          <p:cNvSpPr/>
          <p:nvPr/>
        </p:nvSpPr>
        <p:spPr>
          <a:xfrm>
            <a:off x="611560" y="692694"/>
            <a:ext cx="552619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Зимующие птицы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220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180970" y="188640"/>
            <a:ext cx="8782084" cy="6480720"/>
          </a:xfrm>
          <a:prstGeom prst="snip2DiagRect">
            <a:avLst/>
          </a:prstGeom>
          <a:solidFill>
            <a:schemeClr val="bg1">
              <a:lumMod val="75000"/>
              <a:alpha val="23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26420" y="1534242"/>
            <a:ext cx="4535070" cy="31085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 голубей туловище светло-серое, с беловатым надхвостьем и двумя тёмными полосами на внешней стороне крыльев. Обладает прекрасным зрением – различает цвета</a:t>
            </a:r>
          </a:p>
        </p:txBody>
      </p:sp>
      <p:pic>
        <p:nvPicPr>
          <p:cNvPr id="5122" name="Picture 2" descr="http://upload.wikimedia.org/wikipedia/commons/d/de/Orsopapera-colombo_00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9552" y="1765203"/>
            <a:ext cx="3270844" cy="24531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Прямоугольник 7"/>
          <p:cNvSpPr/>
          <p:nvPr/>
        </p:nvSpPr>
        <p:spPr>
          <a:xfrm>
            <a:off x="611560" y="692694"/>
            <a:ext cx="552619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Зимующие птицы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07119" y="4510408"/>
            <a:ext cx="7454369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радуги и ультрафиолетовые лучи. Питается растительными кормами: семенами, ягодами, плодами фруктовых деревьев.</a:t>
            </a:r>
          </a:p>
          <a:p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834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674</Words>
  <Application>Microsoft Office PowerPoint</Application>
  <PresentationFormat>Экран (4:3)</PresentationFormat>
  <Paragraphs>82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Sergei</dc:creator>
  <cp:lastModifiedBy>Дом</cp:lastModifiedBy>
  <cp:revision>45</cp:revision>
  <dcterms:created xsi:type="dcterms:W3CDTF">2013-11-30T07:31:00Z</dcterms:created>
  <dcterms:modified xsi:type="dcterms:W3CDTF">2018-01-17T09:51:18Z</dcterms:modified>
</cp:coreProperties>
</file>